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739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420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35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060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786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312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449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32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889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50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2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7304-89BD-455D-BB8F-93523C62F134}" type="datetimeFigureOut">
              <a:rPr lang="es-PE" smtClean="0"/>
              <a:t>22/12/2016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D384-180E-4B4B-ADEB-DAD9414465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389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 err="1" smtClean="0"/>
              <a:t>Sup</a:t>
            </a:r>
            <a:r>
              <a:rPr lang="es-PE" dirty="0" smtClean="0"/>
              <a:t> virtual LTE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PE" dirty="0" smtClean="0"/>
              <a:t>Verificar distancias de franjas de servidumbre de líneas de transmisión</a:t>
            </a:r>
          </a:p>
          <a:p>
            <a:r>
              <a:rPr lang="es-PE" dirty="0" smtClean="0"/>
              <a:t>Líneas a monitorear</a:t>
            </a:r>
          </a:p>
          <a:p>
            <a:pPr lvl="1"/>
            <a:r>
              <a:rPr lang="es-PE" dirty="0" smtClean="0"/>
              <a:t>100 km 220 </a:t>
            </a:r>
            <a:r>
              <a:rPr lang="es-PE" dirty="0" err="1" smtClean="0"/>
              <a:t>kv</a:t>
            </a:r>
            <a:r>
              <a:rPr lang="es-PE" dirty="0"/>
              <a:t> </a:t>
            </a:r>
            <a:r>
              <a:rPr lang="es-PE" dirty="0" smtClean="0"/>
              <a:t>– Ayacucho (arboles)</a:t>
            </a:r>
          </a:p>
          <a:p>
            <a:pPr lvl="1"/>
            <a:r>
              <a:rPr lang="es-PE" dirty="0" smtClean="0"/>
              <a:t>90 km 500 </a:t>
            </a:r>
            <a:r>
              <a:rPr lang="es-PE" dirty="0" err="1" smtClean="0"/>
              <a:t>kv</a:t>
            </a:r>
            <a:r>
              <a:rPr lang="es-PE" dirty="0" smtClean="0"/>
              <a:t> -  Chilca (viviendas)</a:t>
            </a:r>
          </a:p>
          <a:p>
            <a:r>
              <a:rPr lang="es-PE" dirty="0" smtClean="0"/>
              <a:t>Adquirir imágenes</a:t>
            </a:r>
          </a:p>
          <a:p>
            <a:r>
              <a:rPr lang="es-PE" dirty="0" smtClean="0"/>
              <a:t>Integrar la </a:t>
            </a:r>
            <a:r>
              <a:rPr lang="es-PE" dirty="0" err="1" smtClean="0"/>
              <a:t>informacion</a:t>
            </a:r>
            <a:r>
              <a:rPr lang="es-PE" dirty="0" smtClean="0"/>
              <a:t> al </a:t>
            </a:r>
            <a:r>
              <a:rPr lang="es-PE" dirty="0" err="1" smtClean="0"/>
              <a:t>arcgis</a:t>
            </a:r>
            <a:endParaRPr lang="es-PE" dirty="0" smtClean="0"/>
          </a:p>
          <a:p>
            <a:r>
              <a:rPr lang="es-PE" dirty="0" err="1" smtClean="0"/>
              <a:t>Vectorizacion</a:t>
            </a:r>
            <a:r>
              <a:rPr lang="es-PE" dirty="0" smtClean="0"/>
              <a:t> para ver distancias….</a:t>
            </a:r>
          </a:p>
          <a:p>
            <a:r>
              <a:rPr lang="es-PE" u="sng" dirty="0" smtClean="0">
                <a:solidFill>
                  <a:srgbClr val="FF0000"/>
                </a:solidFill>
              </a:rPr>
              <a:t>Habilitación/entrega de un modulo de procesamiento de imágenes…. </a:t>
            </a:r>
          </a:p>
          <a:p>
            <a:r>
              <a:rPr lang="es-PE" dirty="0" smtClean="0"/>
              <a:t>Informe de evaluación beneficio costo</a:t>
            </a:r>
          </a:p>
          <a:p>
            <a:r>
              <a:rPr lang="es-PE" dirty="0" smtClean="0"/>
              <a:t>Capacitación</a:t>
            </a:r>
            <a:endParaRPr lang="es-PE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PE" dirty="0" smtClean="0"/>
              <a:t>Imágenes Satelitales</a:t>
            </a:r>
          </a:p>
          <a:p>
            <a:r>
              <a:rPr lang="es-PE" dirty="0" smtClean="0">
                <a:solidFill>
                  <a:srgbClr val="FF0000"/>
                </a:solidFill>
              </a:rPr>
              <a:t>Drones (es lo mas convenientes)</a:t>
            </a:r>
          </a:p>
          <a:p>
            <a:r>
              <a:rPr lang="es-PE" dirty="0" smtClean="0"/>
              <a:t>Analizar riesgos para acercarse a la </a:t>
            </a:r>
            <a:r>
              <a:rPr lang="es-PE" dirty="0" err="1" smtClean="0"/>
              <a:t>lt</a:t>
            </a:r>
            <a:r>
              <a:rPr lang="es-PE" dirty="0" smtClean="0"/>
              <a:t> cercana…por red energizada</a:t>
            </a:r>
          </a:p>
          <a:p>
            <a:r>
              <a:rPr lang="es-PE" dirty="0" smtClean="0"/>
              <a:t>Ya se tiene piloto</a:t>
            </a:r>
          </a:p>
          <a:p>
            <a:r>
              <a:rPr lang="es-PE" dirty="0" smtClean="0"/>
              <a:t>Distancias horizontales y verticales..</a:t>
            </a:r>
          </a:p>
          <a:p>
            <a:r>
              <a:rPr lang="es-PE" dirty="0" smtClean="0"/>
              <a:t>Rango de tolerancias.. 8 y 25,..50 metros a cada lado de la línea</a:t>
            </a:r>
          </a:p>
          <a:p>
            <a:r>
              <a:rPr lang="es-PE" dirty="0" smtClean="0">
                <a:solidFill>
                  <a:srgbClr val="FF0000"/>
                </a:solidFill>
              </a:rPr>
              <a:t>Precisión </a:t>
            </a:r>
            <a:r>
              <a:rPr lang="es-PE" dirty="0" smtClean="0">
                <a:solidFill>
                  <a:srgbClr val="FF0000"/>
                </a:solidFill>
              </a:rPr>
              <a:t>Fijar por cada </a:t>
            </a:r>
          </a:p>
          <a:p>
            <a:r>
              <a:rPr lang="es-PE" dirty="0" smtClean="0"/>
              <a:t>Es un servicio de </a:t>
            </a:r>
            <a:r>
              <a:rPr lang="es-PE" dirty="0" smtClean="0"/>
              <a:t>inspección….</a:t>
            </a:r>
            <a:r>
              <a:rPr lang="es-PE" dirty="0" smtClean="0"/>
              <a:t>verificar </a:t>
            </a:r>
            <a:r>
              <a:rPr lang="es-PE" dirty="0" err="1" smtClean="0"/>
              <a:t>transgreciones</a:t>
            </a:r>
            <a:r>
              <a:rPr lang="es-PE" dirty="0" smtClean="0"/>
              <a:t> </a:t>
            </a:r>
            <a:r>
              <a:rPr lang="es-PE" dirty="0" smtClean="0"/>
              <a:t>de la faja de servidumbre</a:t>
            </a:r>
          </a:p>
          <a:p>
            <a:pPr lvl="1"/>
            <a:r>
              <a:rPr lang="es-PE" dirty="0" smtClean="0"/>
              <a:t>Publicar imágenes en GIS</a:t>
            </a:r>
          </a:p>
          <a:p>
            <a:pPr lvl="1"/>
            <a:r>
              <a:rPr lang="es-PE" dirty="0" smtClean="0"/>
              <a:t>Remitir informes a las empresas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2000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E" dirty="0" smtClean="0"/>
              <a:t>4 meses</a:t>
            </a:r>
            <a:r>
              <a:rPr lang="es-PE" dirty="0"/>
              <a:t> </a:t>
            </a:r>
            <a:r>
              <a:rPr lang="es-PE" dirty="0" smtClean="0"/>
              <a:t>de ejecución de servicio</a:t>
            </a:r>
          </a:p>
          <a:p>
            <a:r>
              <a:rPr lang="es-PE" dirty="0" smtClean="0"/>
              <a:t>Drones piloto: 90 min 3km</a:t>
            </a:r>
          </a:p>
          <a:p>
            <a:r>
              <a:rPr lang="es-PE" dirty="0" smtClean="0"/>
              <a:t>600,000 (falta estimar con proveedores)</a:t>
            </a:r>
          </a:p>
          <a:p>
            <a:r>
              <a:rPr lang="es-PE" dirty="0" smtClean="0"/>
              <a:t>Propuesta de proveedor…debe pasar ALEX</a:t>
            </a:r>
          </a:p>
          <a:p>
            <a:endParaRPr lang="es-PE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PE" dirty="0" smtClean="0"/>
              <a:t>Ya esta en el </a:t>
            </a:r>
            <a:r>
              <a:rPr lang="es-PE" dirty="0" err="1" smtClean="0"/>
              <a:t>pac</a:t>
            </a:r>
            <a:r>
              <a:rPr lang="es-PE" dirty="0" smtClean="0"/>
              <a:t> 2017…</a:t>
            </a:r>
          </a:p>
          <a:p>
            <a:endParaRPr lang="es-PE" dirty="0"/>
          </a:p>
          <a:p>
            <a:r>
              <a:rPr lang="es-PE" dirty="0" smtClean="0"/>
              <a:t>Es un 2do </a:t>
            </a:r>
            <a:r>
              <a:rPr lang="es-PE" dirty="0" err="1" smtClean="0"/>
              <a:t>pilioto</a:t>
            </a:r>
            <a:r>
              <a:rPr lang="es-PE" dirty="0" smtClean="0"/>
              <a:t> para verificar viabilidad y exigir a </a:t>
            </a:r>
            <a:r>
              <a:rPr lang="es-PE" dirty="0" err="1" smtClean="0"/>
              <a:t>a</a:t>
            </a:r>
            <a:r>
              <a:rPr lang="es-PE" dirty="0" smtClean="0"/>
              <a:t> las empresas que remitan </a:t>
            </a:r>
            <a:r>
              <a:rPr lang="es-PE" dirty="0" err="1" smtClean="0"/>
              <a:t>informacion</a:t>
            </a:r>
            <a:r>
              <a:rPr lang="es-PE" dirty="0" smtClean="0"/>
              <a:t> según criterios de riesgos definidos por </a:t>
            </a:r>
            <a:r>
              <a:rPr lang="es-PE" dirty="0" err="1" smtClean="0"/>
              <a:t>osinergmin</a:t>
            </a:r>
            <a:r>
              <a:rPr lang="es-PE" dirty="0" smtClean="0"/>
              <a:t>…se </a:t>
            </a:r>
            <a:r>
              <a:rPr lang="es-PE" dirty="0" err="1" smtClean="0"/>
              <a:t>solicitaria</a:t>
            </a:r>
            <a:r>
              <a:rPr lang="es-PE" dirty="0" smtClean="0"/>
              <a:t> a costo de las concesionarios</a:t>
            </a:r>
          </a:p>
          <a:p>
            <a:r>
              <a:rPr lang="es-PE" dirty="0" smtClean="0"/>
              <a:t>La chiquita fue 6km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8302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PE" dirty="0" smtClean="0"/>
              <a:t>Reunión 22 dic 2016 – Julio Durand – Industrial Drones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 err="1" smtClean="0"/>
              <a:t>Drone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PE" dirty="0" smtClean="0"/>
              <a:t>5min x KM….</a:t>
            </a:r>
            <a:r>
              <a:rPr lang="es-PE" dirty="0" err="1" smtClean="0"/>
              <a:t>drone</a:t>
            </a:r>
            <a:r>
              <a:rPr lang="es-PE" dirty="0" smtClean="0"/>
              <a:t> despacio… en un solo vuelo…EQUIVALENTE Por día 10 KM……a 30-40 metros de acercamiento con línea energizada</a:t>
            </a:r>
          </a:p>
          <a:p>
            <a:r>
              <a:rPr lang="es-PE" dirty="0" smtClean="0"/>
              <a:t>No se puede cumplir ambos objetivos (temperatura y distancias) en un solo vuelo </a:t>
            </a:r>
          </a:p>
          <a:p>
            <a:r>
              <a:rPr lang="es-PE" dirty="0"/>
              <a:t>250 MB un </a:t>
            </a:r>
            <a:r>
              <a:rPr lang="es-PE" dirty="0" err="1"/>
              <a:t>area</a:t>
            </a:r>
            <a:r>
              <a:rPr lang="es-PE" dirty="0"/>
              <a:t> de 200 x 300 metros….una imagen 3D 360 GRADOS</a:t>
            </a:r>
          </a:p>
          <a:p>
            <a:r>
              <a:rPr lang="es-PE" dirty="0" smtClean="0"/>
              <a:t>1000 </a:t>
            </a:r>
            <a:r>
              <a:rPr lang="es-PE" dirty="0" err="1" smtClean="0"/>
              <a:t>dolares</a:t>
            </a:r>
            <a:r>
              <a:rPr lang="es-PE" dirty="0" smtClean="0"/>
              <a:t> x </a:t>
            </a:r>
            <a:r>
              <a:rPr lang="es-PE" dirty="0" err="1" smtClean="0"/>
              <a:t>dia</a:t>
            </a:r>
            <a:r>
              <a:rPr lang="es-PE" dirty="0" smtClean="0"/>
              <a:t>… </a:t>
            </a:r>
          </a:p>
          <a:p>
            <a:r>
              <a:rPr lang="es-PE" dirty="0" smtClean="0"/>
              <a:t>20 </a:t>
            </a:r>
            <a:r>
              <a:rPr lang="es-PE" dirty="0" err="1" smtClean="0"/>
              <a:t>dias</a:t>
            </a:r>
            <a:r>
              <a:rPr lang="es-PE" dirty="0" smtClean="0"/>
              <a:t>….20,000 </a:t>
            </a:r>
            <a:r>
              <a:rPr lang="es-PE" dirty="0" err="1" smtClean="0"/>
              <a:t>dolares</a:t>
            </a:r>
            <a:r>
              <a:rPr lang="es-PE" dirty="0" smtClean="0"/>
              <a:t>…se baja x </a:t>
            </a:r>
            <a:r>
              <a:rPr lang="es-PE" dirty="0" err="1" smtClean="0"/>
              <a:t>pqte</a:t>
            </a:r>
            <a:endParaRPr lang="es-PE" dirty="0" smtClean="0"/>
          </a:p>
          <a:p>
            <a:r>
              <a:rPr lang="es-PE" dirty="0" smtClean="0"/>
              <a:t>Pix4d, </a:t>
            </a:r>
            <a:r>
              <a:rPr lang="es-PE" dirty="0" err="1" smtClean="0"/>
              <a:t>ArcGis</a:t>
            </a:r>
            <a:r>
              <a:rPr lang="es-PE" dirty="0" smtClean="0"/>
              <a:t>.</a:t>
            </a:r>
          </a:p>
          <a:p>
            <a:r>
              <a:rPr lang="es-PE" dirty="0" smtClean="0"/>
              <a:t>Se tendría que pedir fotos a los concesionarios</a:t>
            </a:r>
          </a:p>
          <a:p>
            <a:r>
              <a:rPr lang="es-PE" dirty="0" smtClean="0"/>
              <a:t>Añadir </a:t>
            </a:r>
            <a:r>
              <a:rPr lang="es-PE" dirty="0" err="1" smtClean="0"/>
              <a:t>viaticos</a:t>
            </a:r>
            <a:r>
              <a:rPr lang="es-PE" dirty="0" smtClean="0"/>
              <a:t> en el caso de </a:t>
            </a:r>
            <a:r>
              <a:rPr lang="es-PE" dirty="0" err="1" smtClean="0"/>
              <a:t>ayacucho</a:t>
            </a:r>
            <a:r>
              <a:rPr lang="es-PE" dirty="0" smtClean="0"/>
              <a:t> </a:t>
            </a:r>
            <a:r>
              <a:rPr lang="es-PE" dirty="0" err="1" smtClean="0"/>
              <a:t>viaticos</a:t>
            </a:r>
            <a:r>
              <a:rPr lang="es-PE" dirty="0" smtClean="0"/>
              <a:t> para dos personas adicionales….</a:t>
            </a:r>
            <a:endParaRPr lang="es-P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E" dirty="0" smtClean="0"/>
              <a:t>Aviones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PE" dirty="0" smtClean="0"/>
              <a:t>Da mas rapidez, se podría realizar en menor tiempo de vuelo, pero requiere mas tiempo de preparación</a:t>
            </a:r>
          </a:p>
          <a:p>
            <a:r>
              <a:rPr lang="es-PE" dirty="0" smtClean="0"/>
              <a:t>40 km por </a:t>
            </a:r>
            <a:r>
              <a:rPr lang="es-PE" dirty="0" err="1" smtClean="0"/>
              <a:t>dia</a:t>
            </a:r>
            <a:endParaRPr lang="es-PE" dirty="0" smtClean="0"/>
          </a:p>
          <a:p>
            <a:r>
              <a:rPr lang="es-PE" dirty="0" smtClean="0"/>
              <a:t>1500 dólares x </a:t>
            </a:r>
            <a:r>
              <a:rPr lang="es-PE" dirty="0" err="1" smtClean="0"/>
              <a:t>dia</a:t>
            </a:r>
            <a:endParaRPr lang="es-PE" dirty="0" smtClean="0"/>
          </a:p>
          <a:p>
            <a:r>
              <a:rPr lang="es-PE" dirty="0" smtClean="0"/>
              <a:t>X </a:t>
            </a:r>
            <a:r>
              <a:rPr lang="es-PE" dirty="0" err="1" smtClean="0"/>
              <a:t>avion</a:t>
            </a:r>
            <a:r>
              <a:rPr lang="es-PE" dirty="0" smtClean="0"/>
              <a:t> es mas </a:t>
            </a:r>
            <a:r>
              <a:rPr lang="es-PE" dirty="0" err="1" smtClean="0"/>
              <a:t>rapido</a:t>
            </a:r>
            <a:r>
              <a:rPr lang="es-PE" dirty="0" smtClean="0"/>
              <a:t> y barato, pero requiere mayor cuidado para el proveedor</a:t>
            </a:r>
          </a:p>
          <a:p>
            <a:endParaRPr lang="es-PE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388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PE" dirty="0" smtClean="0"/>
              <a:t>Reunión 22 dic 2016 – Julio Durand – Industrial Drones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 smtClean="0"/>
              <a:t>entregable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PE" dirty="0" smtClean="0"/>
              <a:t>Imágenes JPG</a:t>
            </a:r>
          </a:p>
          <a:p>
            <a:r>
              <a:rPr lang="es-PE" dirty="0" smtClean="0"/>
              <a:t>Video 3D</a:t>
            </a:r>
          </a:p>
          <a:p>
            <a:r>
              <a:rPr lang="es-PE" dirty="0" smtClean="0"/>
              <a:t>Mapa </a:t>
            </a:r>
            <a:r>
              <a:rPr lang="es-PE" dirty="0" err="1" smtClean="0"/>
              <a:t>Vectorizado</a:t>
            </a:r>
            <a:endParaRPr lang="es-PE" dirty="0" smtClean="0"/>
          </a:p>
          <a:p>
            <a:endParaRPr lang="es-PE" dirty="0"/>
          </a:p>
          <a:p>
            <a:pPr marL="0" indent="0">
              <a:buNone/>
            </a:pPr>
            <a:r>
              <a:rPr lang="es-PE" dirty="0" smtClean="0"/>
              <a:t>Podría incluirse adicionalmente un servicio a demanda</a:t>
            </a:r>
          </a:p>
          <a:p>
            <a:endParaRPr lang="es-PE" dirty="0" smtClean="0"/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Plataforma GIS corporativa….</a:t>
            </a:r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Servidor de imágenes para DSE – Líneas de transmisión</a:t>
            </a:r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El concesionario mas adelante </a:t>
            </a:r>
            <a:r>
              <a:rPr lang="es-PE" dirty="0" err="1" smtClean="0">
                <a:solidFill>
                  <a:schemeClr val="accent3">
                    <a:lumMod val="50000"/>
                  </a:schemeClr>
                </a:solidFill>
              </a:rPr>
              <a:t>presentaria</a:t>
            </a:r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 imágenes procesadas</a:t>
            </a:r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El proveedor en este servicio </a:t>
            </a:r>
            <a:r>
              <a:rPr lang="es-PE" dirty="0" err="1" smtClean="0">
                <a:solidFill>
                  <a:schemeClr val="accent3">
                    <a:lumMod val="50000"/>
                  </a:schemeClr>
                </a:solidFill>
              </a:rPr>
              <a:t>presentaria</a:t>
            </a:r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 imágenes procesadas</a:t>
            </a:r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La primera alerta la da el sistema, </a:t>
            </a:r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MODULO DE ANALISIS Y CONSULTA….</a:t>
            </a:r>
          </a:p>
          <a:p>
            <a:endParaRPr lang="es-P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PE" dirty="0" smtClean="0">
                <a:solidFill>
                  <a:schemeClr val="accent3">
                    <a:lumMod val="50000"/>
                  </a:schemeClr>
                </a:solidFill>
              </a:rPr>
              <a:t>SE REQUIERE UNA COBERTURA MINIMA DE 50 METROS A CADA LADO DE LA LINEA…..	&lt;</a:t>
            </a:r>
          </a:p>
          <a:p>
            <a:endParaRPr lang="es-PE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PE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P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P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PE" dirty="0" smtClean="0"/>
              <a:t>CAPTURA DE IMAGEN</a:t>
            </a:r>
          </a:p>
          <a:p>
            <a:r>
              <a:rPr lang="es-PE" dirty="0" smtClean="0"/>
              <a:t>IDENTIFICACION DE ELEMENTOS</a:t>
            </a:r>
          </a:p>
          <a:p>
            <a:r>
              <a:rPr lang="es-PE" dirty="0" smtClean="0"/>
              <a:t>CARACTERIZACION</a:t>
            </a:r>
          </a:p>
          <a:p>
            <a:r>
              <a:rPr lang="es-PE" dirty="0" smtClean="0"/>
              <a:t>REPORTAR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96184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8BFD24BF9C19469F7DAAEF520C2AE8" ma:contentTypeVersion="1" ma:contentTypeDescription="Crear nuevo documento." ma:contentTypeScope="" ma:versionID="3ffd2174223a59726922f8a5b55d3152">
  <xsd:schema xmlns:xsd="http://www.w3.org/2001/XMLSchema" xmlns:xs="http://www.w3.org/2001/XMLSchema" xmlns:p="http://schemas.microsoft.com/office/2006/metadata/properties" xmlns:ns1="http://schemas.microsoft.com/sharepoint/v3" xmlns:ns2="c9af1732-5c4a-47a8-8a40-65a3d58cbfeb" targetNamespace="http://schemas.microsoft.com/office/2006/metadata/properties" ma:root="true" ma:fieldsID="fe2ac2a9a7a301bb1fb920d4b629ef1d" ns1:_="" ns2:_="">
    <xsd:import namespace="http://schemas.microsoft.com/sharepoint/v3"/>
    <xsd:import namespace="c9af1732-5c4a-47a8-8a40-65a3d58cb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1732-5c4a-47a8-8a40-65a3d58cb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9af1732-5c4a-47a8-8a40-65a3d58cbfeb">H4ZUARPRAJFR-1-28</_dlc_DocId>
    <_dlc_DocIdUrl xmlns="c9af1732-5c4a-47a8-8a40-65a3d58cbfeb">
      <Url>http://www.osinergmin.gob.pe/seccion/centro_documental/_layouts/15/DocIdRedir.aspx?ID=H4ZUARPRAJFR-1-28</Url>
      <Description>H4ZUARPRAJFR-1-28</Description>
    </_dlc_DocIdUrl>
  </documentManagement>
</p:properties>
</file>

<file path=customXml/itemProps1.xml><?xml version="1.0" encoding="utf-8"?>
<ds:datastoreItem xmlns:ds="http://schemas.openxmlformats.org/officeDocument/2006/customXml" ds:itemID="{D8296390-36B0-48E5-B71E-C4F7F11A352A}"/>
</file>

<file path=customXml/itemProps2.xml><?xml version="1.0" encoding="utf-8"?>
<ds:datastoreItem xmlns:ds="http://schemas.openxmlformats.org/officeDocument/2006/customXml" ds:itemID="{757817C3-EC29-4C1B-8D72-207F83A773F6}"/>
</file>

<file path=customXml/itemProps3.xml><?xml version="1.0" encoding="utf-8"?>
<ds:datastoreItem xmlns:ds="http://schemas.openxmlformats.org/officeDocument/2006/customXml" ds:itemID="{6E2467F9-0BD1-4CFA-BA0B-54437B9B3425}"/>
</file>

<file path=customXml/itemProps4.xml><?xml version="1.0" encoding="utf-8"?>
<ds:datastoreItem xmlns:ds="http://schemas.openxmlformats.org/officeDocument/2006/customXml" ds:itemID="{E401C031-48FC-4ECB-93E2-565B2E6765B7}"/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431</Words>
  <Application>Microsoft Office PowerPoint</Application>
  <PresentationFormat>Presentación en pantalla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Reunión 22 dic 2016 – Julio Durand – Industrial Drones</vt:lpstr>
      <vt:lpstr>Reunión 22 dic 2016 – Julio Durand – Industrial Drones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 Cocler Rosales Laurente</dc:creator>
  <cp:lastModifiedBy>Ernesto Cocler Rosales Laurente</cp:lastModifiedBy>
  <cp:revision>15</cp:revision>
  <dcterms:created xsi:type="dcterms:W3CDTF">2016-12-07T16:43:24Z</dcterms:created>
  <dcterms:modified xsi:type="dcterms:W3CDTF">2016-12-22T16:41:40Z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0x010100268BFD24BF9C19469F7DAAEF520C2AE8</vt:lpwstr>
  </property>
  <property fmtid="{D5CDD505-2E9C-101B-9397-08002B2CF9AE}" pid="3" name="_dlc_DocIdItemGuid">
    <vt:lpwstr>96772f1b-7f72-4e34-a03c-5b98cc0c2d71</vt:lpwstr>
  </property>
</Properties>
</file>